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Play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wSKN6Xxsr+9kjBPDyeyN4WskO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D5F87F-5A49-47AD-8716-56B6A11CCADE}">
  <a:tblStyle styleId="{21D5F87F-5A49-47AD-8716-56B6A11CCAD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tcBdr/>
        <a:fill>
          <a:solidFill>
            <a:srgbClr val="CAD1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1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0"/>
            <a:ext cx="9144000" cy="115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hu-HU"/>
              <a:t>Banánia Dokumentáció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5"/>
            <a:ext cx="12192000" cy="685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6" y="0"/>
            <a:ext cx="121878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2868191" y="0"/>
            <a:ext cx="645561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főoldal kezdetben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6848" y="1408829"/>
            <a:ext cx="7538301" cy="4040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3748" y="1282046"/>
            <a:ext cx="7984503" cy="42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418729" cy="357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3272" y="3278899"/>
            <a:ext cx="6418728" cy="35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3431" y="1379274"/>
            <a:ext cx="7645138" cy="40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929" y="789778"/>
            <a:ext cx="3357660" cy="6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929" y="1543207"/>
            <a:ext cx="4572281" cy="16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929" y="3280363"/>
            <a:ext cx="4123765" cy="14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929" y="4794897"/>
            <a:ext cx="4360172" cy="67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6741265" y="0"/>
            <a:ext cx="545073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HTML szerkezete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63" y="1851259"/>
            <a:ext cx="2590800" cy="16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263" y="3518549"/>
            <a:ext cx="2750615" cy="16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263" y="5185839"/>
            <a:ext cx="2671304" cy="167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1667" y="1382580"/>
            <a:ext cx="2847175" cy="15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4568" y="2918060"/>
            <a:ext cx="3445017" cy="176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4568" y="4686991"/>
            <a:ext cx="3669888" cy="21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1148" y="605368"/>
            <a:ext cx="3762094" cy="24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22513" y="3068933"/>
            <a:ext cx="3600729" cy="226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54960" y="5330275"/>
            <a:ext cx="3968282" cy="15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-338870" y="4431"/>
            <a:ext cx="536707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CSS szerkezete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533" y="207650"/>
            <a:ext cx="3788606" cy="271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853" y="3005124"/>
            <a:ext cx="4269506" cy="28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1663" y="5332282"/>
            <a:ext cx="6792969" cy="1327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5629868" y="0"/>
            <a:ext cx="656213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JavaScript szerkezete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583" y="1349454"/>
            <a:ext cx="7748833" cy="415909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1906390" y="0"/>
            <a:ext cx="83792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Cégünkről oldal kezdetben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2"/>
          <p:cNvGraphicFramePr/>
          <p:nvPr/>
        </p:nvGraphicFramePr>
        <p:xfrm>
          <a:off x="0" y="21310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{21D5F87F-5A49-47AD-8716-56B6A11CCADE}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Vlan 10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Vlan 20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Vlan 30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Vlan 40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Vlan 50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Rendszergazda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192.168.100.24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192.168.100.16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192.168.100.40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255.255.255.240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192.168.100.25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192.168.100.17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192.168.100.41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192.168.100.22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192.168.100.14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192.168.100.46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192.168.100.23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192.168.100.15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192.168.100.47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Google Shape;90;p2"/>
          <p:cNvSpPr txBox="1"/>
          <p:nvPr/>
        </p:nvSpPr>
        <p:spPr>
          <a:xfrm>
            <a:off x="4409032" y="539496"/>
            <a:ext cx="39640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hu-HU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cég hálózata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9097" y="1106587"/>
            <a:ext cx="8653806" cy="46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7311" y="899214"/>
            <a:ext cx="9417377" cy="505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247" y="2475749"/>
            <a:ext cx="7745506" cy="190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3247" y="4960451"/>
            <a:ext cx="7745506" cy="8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6508" y="0"/>
            <a:ext cx="599898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807" y="2244864"/>
            <a:ext cx="4531997" cy="37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1961" y="2717571"/>
            <a:ext cx="3986768" cy="331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3392" y="-102299"/>
            <a:ext cx="5377138" cy="234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75" y="2789300"/>
            <a:ext cx="10212225" cy="17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938" y="0"/>
            <a:ext cx="733412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8016" y="1338836"/>
            <a:ext cx="7795967" cy="4180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/>
          <p:nvPr/>
        </p:nvSpPr>
        <p:spPr>
          <a:xfrm>
            <a:off x="1810210" y="0"/>
            <a:ext cx="85715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Tudnivalók oldal kezdetben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493" y="1200192"/>
            <a:ext cx="8305014" cy="445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8907" y="1238545"/>
            <a:ext cx="8154186" cy="438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-1"/>
            <a:ext cx="6096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428998"/>
            <a:ext cx="6096000" cy="342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37" y="282328"/>
            <a:ext cx="5540187" cy="11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437" y="1560572"/>
            <a:ext cx="6869850" cy="9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37" y="2572133"/>
            <a:ext cx="8580818" cy="131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3437" y="4029069"/>
            <a:ext cx="9825318" cy="68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437" y="4803664"/>
            <a:ext cx="7664823" cy="70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3437" y="5604801"/>
            <a:ext cx="9583270" cy="65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8378" y="-55341"/>
            <a:ext cx="599898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4876819" y="356616"/>
            <a:ext cx="277903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hu-HU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Kábelezés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3"/>
          <p:cNvGraphicFramePr/>
          <p:nvPr/>
        </p:nvGraphicFramePr>
        <p:xfrm>
          <a:off x="0" y="147861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{21D5F87F-5A49-47AD-8716-56B6A11CCADE}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Switch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Switch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Switch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Switch 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Pc1 – f0/1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Pc2 – f0/1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Pc3 – f0/1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Pc6 – f0/1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Pc4 – f0/2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Pc7 – f0/2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Pc5 – f0/3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Pc8 – f0/3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Pc9 – f0/4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Pc10 – f0/5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Pc11 – f0/6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9151" y="569258"/>
            <a:ext cx="4396401" cy="27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9152" y="3348317"/>
            <a:ext cx="4396401" cy="31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4218"/>
            <a:ext cx="5377138" cy="234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671" y="735105"/>
            <a:ext cx="5077204" cy="334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671" y="4199164"/>
            <a:ext cx="6816310" cy="213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680" y="65955"/>
            <a:ext cx="733412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F5A1F0A-0112-1832-B2E3-CF93A12E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4" y="1061707"/>
            <a:ext cx="9135750" cy="473458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B663333-442C-CD03-35E1-BA0ABB82B8EC}"/>
              </a:ext>
            </a:extLst>
          </p:cNvPr>
          <p:cNvSpPr txBox="1"/>
          <p:nvPr/>
        </p:nvSpPr>
        <p:spPr>
          <a:xfrm>
            <a:off x="4618671" y="100584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11db számítógép</a:t>
            </a:r>
          </a:p>
          <a:p>
            <a:r>
              <a:rPr lang="hu-HU" sz="2000" dirty="0"/>
              <a:t>136000 x 11 = 1496000 </a:t>
            </a:r>
          </a:p>
        </p:txBody>
      </p:sp>
    </p:spTree>
    <p:extLst>
      <p:ext uri="{BB962C8B-B14F-4D97-AF65-F5344CB8AC3E}">
        <p14:creationId xmlns:p14="http://schemas.microsoft.com/office/powerpoint/2010/main" val="318682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E40F42D-B66C-4C0C-8969-86B3632A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52" y="687007"/>
            <a:ext cx="7679116" cy="617099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511225A-FC69-1B49-9BF6-15F860B39D30}"/>
              </a:ext>
            </a:extLst>
          </p:cNvPr>
          <p:cNvSpPr txBox="1"/>
          <p:nvPr/>
        </p:nvSpPr>
        <p:spPr>
          <a:xfrm>
            <a:off x="4796606" y="0"/>
            <a:ext cx="2598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11db Monitor</a:t>
            </a:r>
          </a:p>
          <a:p>
            <a:r>
              <a:rPr lang="hu-HU" sz="2000" dirty="0"/>
              <a:t>33500 x 11 = 368500</a:t>
            </a:r>
          </a:p>
        </p:txBody>
      </p:sp>
    </p:spTree>
    <p:extLst>
      <p:ext uri="{BB962C8B-B14F-4D97-AF65-F5344CB8AC3E}">
        <p14:creationId xmlns:p14="http://schemas.microsoft.com/office/powerpoint/2010/main" val="1480698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2679D28-37F4-E63D-9C40-A7E86ABF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81" y="1092212"/>
            <a:ext cx="9491038" cy="576578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ECADF3D-8E1F-3CD1-73AF-77196097CB21}"/>
              </a:ext>
            </a:extLst>
          </p:cNvPr>
          <p:cNvSpPr txBox="1"/>
          <p:nvPr/>
        </p:nvSpPr>
        <p:spPr>
          <a:xfrm>
            <a:off x="4867939" y="182880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4db </a:t>
            </a:r>
            <a:r>
              <a:rPr lang="hu-HU" sz="2000" dirty="0" err="1"/>
              <a:t>Switch</a:t>
            </a:r>
            <a:endParaRPr lang="hu-HU" sz="2000" dirty="0"/>
          </a:p>
          <a:p>
            <a:r>
              <a:rPr lang="hu-HU" sz="2000" dirty="0"/>
              <a:t>41500 x 4 = 166000</a:t>
            </a:r>
          </a:p>
        </p:txBody>
      </p:sp>
    </p:spTree>
    <p:extLst>
      <p:ext uri="{BB962C8B-B14F-4D97-AF65-F5344CB8AC3E}">
        <p14:creationId xmlns:p14="http://schemas.microsoft.com/office/powerpoint/2010/main" val="918728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4AD2DEB-DA58-9994-A9B6-C74AE58E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6" y="1022383"/>
            <a:ext cx="9615505" cy="583561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B95256D-88CB-9438-4D76-114610297DE4}"/>
              </a:ext>
            </a:extLst>
          </p:cNvPr>
          <p:cNvSpPr txBox="1"/>
          <p:nvPr/>
        </p:nvSpPr>
        <p:spPr>
          <a:xfrm>
            <a:off x="5369678" y="173736"/>
            <a:ext cx="145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1db Router</a:t>
            </a:r>
          </a:p>
          <a:p>
            <a:r>
              <a:rPr lang="hu-HU" sz="2000" dirty="0"/>
              <a:t>66000</a:t>
            </a:r>
          </a:p>
        </p:txBody>
      </p:sp>
    </p:spTree>
    <p:extLst>
      <p:ext uri="{BB962C8B-B14F-4D97-AF65-F5344CB8AC3E}">
        <p14:creationId xmlns:p14="http://schemas.microsoft.com/office/powerpoint/2010/main" val="927747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E2C5509-C74E-FB92-1598-10F1EEA1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1081668"/>
            <a:ext cx="11898385" cy="533474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08E4801-F2FB-F8FA-B388-A3B9D65A226D}"/>
              </a:ext>
            </a:extLst>
          </p:cNvPr>
          <p:cNvSpPr txBox="1"/>
          <p:nvPr/>
        </p:nvSpPr>
        <p:spPr>
          <a:xfrm>
            <a:off x="5362465" y="25603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1db Laptop</a:t>
            </a:r>
          </a:p>
          <a:p>
            <a:r>
              <a:rPr lang="hu-HU" sz="2000" dirty="0"/>
              <a:t>83500</a:t>
            </a:r>
          </a:p>
        </p:txBody>
      </p:sp>
    </p:spTree>
    <p:extLst>
      <p:ext uri="{BB962C8B-B14F-4D97-AF65-F5344CB8AC3E}">
        <p14:creationId xmlns:p14="http://schemas.microsoft.com/office/powerpoint/2010/main" val="3672169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92090FF-BBE9-D11B-3FEF-35C1A9E410FB}"/>
              </a:ext>
            </a:extLst>
          </p:cNvPr>
          <p:cNvSpPr txBox="1"/>
          <p:nvPr/>
        </p:nvSpPr>
        <p:spPr>
          <a:xfrm>
            <a:off x="4442342" y="722376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Kábelezés </a:t>
            </a:r>
            <a:r>
              <a:rPr lang="hu-HU" sz="2000" dirty="0" err="1"/>
              <a:t>kb</a:t>
            </a:r>
            <a:r>
              <a:rPr lang="hu-HU" sz="2000" dirty="0"/>
              <a:t> 15000-20000</a:t>
            </a:r>
          </a:p>
        </p:txBody>
      </p:sp>
    </p:spTree>
    <p:extLst>
      <p:ext uri="{BB962C8B-B14F-4D97-AF65-F5344CB8AC3E}">
        <p14:creationId xmlns:p14="http://schemas.microsoft.com/office/powerpoint/2010/main" val="353184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8FBF458-FCEF-ECEF-2A09-EFBFE18B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128" y="928616"/>
            <a:ext cx="7785743" cy="592938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0958BDF-2FB5-9A31-B549-ABC8FD6BDC4A}"/>
              </a:ext>
            </a:extLst>
          </p:cNvPr>
          <p:cNvSpPr txBox="1"/>
          <p:nvPr/>
        </p:nvSpPr>
        <p:spPr>
          <a:xfrm>
            <a:off x="4639510" y="374904"/>
            <a:ext cx="2912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11db billentyűzet + egér</a:t>
            </a:r>
          </a:p>
          <a:p>
            <a:r>
              <a:rPr lang="hu-HU" sz="2000" dirty="0"/>
              <a:t>15000 x 11 = 165000</a:t>
            </a:r>
          </a:p>
        </p:txBody>
      </p:sp>
    </p:spTree>
    <p:extLst>
      <p:ext uri="{BB962C8B-B14F-4D97-AF65-F5344CB8AC3E}">
        <p14:creationId xmlns:p14="http://schemas.microsoft.com/office/powerpoint/2010/main" val="224032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2D453ED-6B7C-39B5-49CB-BD43B963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70" y="1350123"/>
            <a:ext cx="8325860" cy="550787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1E8C326-D8B6-16E6-19FD-C2AC12CC49E1}"/>
              </a:ext>
            </a:extLst>
          </p:cNvPr>
          <p:cNvSpPr txBox="1"/>
          <p:nvPr/>
        </p:nvSpPr>
        <p:spPr>
          <a:xfrm>
            <a:off x="5550408" y="33832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11db fejhallgató</a:t>
            </a:r>
          </a:p>
          <a:p>
            <a:r>
              <a:rPr lang="hu-HU" dirty="0"/>
              <a:t>22500 x 11 = 247500</a:t>
            </a:r>
          </a:p>
        </p:txBody>
      </p:sp>
    </p:spTree>
    <p:extLst>
      <p:ext uri="{BB962C8B-B14F-4D97-AF65-F5344CB8AC3E}">
        <p14:creationId xmlns:p14="http://schemas.microsoft.com/office/powerpoint/2010/main" val="415965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075" y="2266950"/>
            <a:ext cx="79438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A7732C3-4CFF-DB99-296B-2F92E04F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586"/>
            <a:ext cx="12192000" cy="521465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19904D0-1406-78CB-C54B-5AEB899F6238}"/>
              </a:ext>
            </a:extLst>
          </p:cNvPr>
          <p:cNvSpPr txBox="1"/>
          <p:nvPr/>
        </p:nvSpPr>
        <p:spPr>
          <a:xfrm>
            <a:off x="4796606" y="181595"/>
            <a:ext cx="2598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11db Asztal</a:t>
            </a:r>
          </a:p>
          <a:p>
            <a:r>
              <a:rPr lang="hu-HU" sz="2000" dirty="0"/>
              <a:t>65000 x 11 = 715000</a:t>
            </a:r>
          </a:p>
        </p:txBody>
      </p:sp>
    </p:spTree>
    <p:extLst>
      <p:ext uri="{BB962C8B-B14F-4D97-AF65-F5344CB8AC3E}">
        <p14:creationId xmlns:p14="http://schemas.microsoft.com/office/powerpoint/2010/main" val="32801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8B154BE-053A-4963-4A26-E53A9AB0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52" y="1481328"/>
            <a:ext cx="5657334" cy="521208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63840A5-9128-1114-CC6D-2677E1B2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86" y="1481328"/>
            <a:ext cx="3458058" cy="206721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1B8BE2A-839E-0102-DB51-0A0D5B1D47BE}"/>
              </a:ext>
            </a:extLst>
          </p:cNvPr>
          <p:cNvSpPr txBox="1"/>
          <p:nvPr/>
        </p:nvSpPr>
        <p:spPr>
          <a:xfrm>
            <a:off x="4796606" y="369375"/>
            <a:ext cx="2598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11db Szék</a:t>
            </a:r>
          </a:p>
          <a:p>
            <a:r>
              <a:rPr lang="hu-HU" sz="2000" dirty="0"/>
              <a:t>80000 x 11 = 880000</a:t>
            </a:r>
          </a:p>
        </p:txBody>
      </p:sp>
    </p:spTree>
    <p:extLst>
      <p:ext uri="{BB962C8B-B14F-4D97-AF65-F5344CB8AC3E}">
        <p14:creationId xmlns:p14="http://schemas.microsoft.com/office/powerpoint/2010/main" val="2871926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1CF1B0DA-CE78-954C-155E-F18A23277BA7}"/>
              </a:ext>
            </a:extLst>
          </p:cNvPr>
          <p:cNvSpPr txBox="1"/>
          <p:nvPr/>
        </p:nvSpPr>
        <p:spPr>
          <a:xfrm>
            <a:off x="4018347" y="649224"/>
            <a:ext cx="4155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3000" dirty="0"/>
              <a:t>Költésvetés:</a:t>
            </a:r>
          </a:p>
          <a:p>
            <a:pPr algn="ctr"/>
            <a:r>
              <a:rPr lang="hu-HU" sz="3000" dirty="0"/>
              <a:t>Körülbelül 4.250.000 Ft</a:t>
            </a:r>
          </a:p>
        </p:txBody>
      </p:sp>
    </p:spTree>
    <p:extLst>
      <p:ext uri="{BB962C8B-B14F-4D97-AF65-F5344CB8AC3E}">
        <p14:creationId xmlns:p14="http://schemas.microsoft.com/office/powerpoint/2010/main" val="30342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661647" y="1075765"/>
            <a:ext cx="502024" cy="304800"/>
          </a:xfrm>
          <a:prstGeom prst="ellipse">
            <a:avLst/>
          </a:prstGeom>
          <a:solidFill>
            <a:srgbClr val="595959"/>
          </a:solidFill>
          <a:ln w="25400" cap="flat" cmpd="sng">
            <a:solidFill>
              <a:srgbClr val="064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458635" y="842682"/>
            <a:ext cx="609600" cy="40341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064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738282" y="2563906"/>
            <a:ext cx="466165" cy="277906"/>
          </a:xfrm>
          <a:prstGeom prst="rect">
            <a:avLst/>
          </a:prstGeom>
          <a:solidFill>
            <a:srgbClr val="3A7D22"/>
          </a:solidFill>
          <a:ln w="25400" cap="flat" cmpd="sng">
            <a:solidFill>
              <a:srgbClr val="064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093693" y="2537012"/>
            <a:ext cx="340659" cy="33169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064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10" y="252301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260" y="250901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10" y="4016189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410" y="5458813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538" y="2882152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1810" y="3249152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022" y="3282187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538" y="508926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022" y="4713294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1810" y="4713293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2861" y="1552134"/>
            <a:ext cx="524301" cy="3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3738282" y="4026601"/>
            <a:ext cx="466165" cy="277906"/>
          </a:xfrm>
          <a:prstGeom prst="rect">
            <a:avLst/>
          </a:prstGeom>
          <a:solidFill>
            <a:srgbClr val="3A7D22"/>
          </a:solidFill>
          <a:ln w="25400" cap="flat" cmpd="sng">
            <a:solidFill>
              <a:srgbClr val="064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4454" y="5489296"/>
            <a:ext cx="493819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6524" y="4016189"/>
            <a:ext cx="493819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28017"/>
            <a:ext cx="12166295" cy="66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-75928" y="2967335"/>
            <a:ext cx="123438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Weboldal tervezése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0" y="0"/>
            <a:ext cx="121406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30" y="0"/>
            <a:ext cx="121689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Szélesvásznú</PresentationFormat>
  <Paragraphs>91</Paragraphs>
  <Slides>42</Slides>
  <Notes>31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5" baseType="lpstr">
      <vt:lpstr>Play</vt:lpstr>
      <vt:lpstr>Arial</vt:lpstr>
      <vt:lpstr>Office-téma</vt:lpstr>
      <vt:lpstr>Banánia Dokumentáció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Bence Molnár</dc:creator>
  <cp:lastModifiedBy>Bence Molnár</cp:lastModifiedBy>
  <cp:revision>1</cp:revision>
  <dcterms:created xsi:type="dcterms:W3CDTF">2024-10-11T23:31:36Z</dcterms:created>
  <dcterms:modified xsi:type="dcterms:W3CDTF">2024-10-20T17:07:33Z</dcterms:modified>
</cp:coreProperties>
</file>